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2"/>
  </p:notesMasterIdLst>
  <p:sldIdLst>
    <p:sldId id="426" r:id="rId2"/>
    <p:sldId id="433" r:id="rId3"/>
    <p:sldId id="427" r:id="rId4"/>
    <p:sldId id="429" r:id="rId5"/>
    <p:sldId id="470" r:id="rId6"/>
    <p:sldId id="428" r:id="rId7"/>
    <p:sldId id="471" r:id="rId8"/>
    <p:sldId id="473" r:id="rId9"/>
    <p:sldId id="474" r:id="rId10"/>
    <p:sldId id="434" r:id="rId11"/>
  </p:sldIdLst>
  <p:sldSz cx="9144000" cy="5715000" type="screen16x10"/>
  <p:notesSz cx="6858000" cy="9144000"/>
  <p:embeddedFontLst>
    <p:embeddedFont>
      <p:font typeface="Orly's Font 2" panose="020B0604020202020204" charset="0"/>
      <p:regular r:id="rId13"/>
    </p:embeddedFont>
    <p:embeddedFont>
      <p:font typeface="Calibri" panose="020F0502020204030204" pitchFamily="34" charset="0"/>
      <p:regular r:id="rId14"/>
      <p:bold r:id="rId15"/>
      <p:italic r:id="rId16"/>
      <p:boldItalic r:id="rId17"/>
    </p:embeddedFont>
    <p:embeddedFont>
      <p:font typeface="Verdana" panose="020B0604030504040204" pitchFamily="34" charset="0"/>
      <p:regular r:id="rId18"/>
      <p:bold r:id="rId19"/>
      <p:italic r:id="rId20"/>
      <p:boldItalic r:id="rId21"/>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6D1F"/>
    <a:srgbClr val="5E9732"/>
    <a:srgbClr val="92D050"/>
    <a:srgbClr val="0078AE"/>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975" autoAdjust="0"/>
  </p:normalViewPr>
  <p:slideViewPr>
    <p:cSldViewPr>
      <p:cViewPr>
        <p:scale>
          <a:sx n="84" d="100"/>
          <a:sy n="84" d="100"/>
        </p:scale>
        <p:origin x="-72" y="-72"/>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How do you find how</a:t>
            </a:r>
            <a:r>
              <a:rPr lang="en-US" baseline="0" dirty="0" smtClean="0"/>
              <a:t> many tiles there are without counting them one by one?</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In this lesson you have learned how to count objects by using an array.</a:t>
            </a:r>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In this lesson you will learn how to count objects by using an array.</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Let’s review what skip counting is because this will</a:t>
            </a:r>
            <a:r>
              <a:rPr lang="en-US" baseline="0" dirty="0" smtClean="0"/>
              <a:t> help you count quickly. Skip counting is counting by numbers other than 1. Suppose we were counting chicken legs. Instead of counting each leg one at a time, we can count by 2’s because there are pairs.. Counting by two’s looks like this; 2, 4 6, 8, 10, 12. There are 12 chicken legs in all.  Skip counting is definitely a faster way to count.</a:t>
            </a:r>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These tiles are going to be difficult to count because they are not in an orderly form. We can move them though into an orderly arrangement of rows and columns to help count them. They are now in a form called an array. What shape was made? A rectangle.</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This is called an array. An array is an arrangement of objects into rows and columns. These are the rows and each row has the same number of objects, in this array there are 3 tiles in each row. These are the columns and each column has the same number of objects. For this array there are 4 tiles in each column.</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A common</a:t>
            </a:r>
            <a:r>
              <a:rPr lang="en-US" baseline="0" dirty="0" smtClean="0"/>
              <a:t> misunderstanding is knowing the difference between the rows and columns. Many students get confused about which is which. Here is a diagram to help you remember the direction for each one. Rows go across as if you were sitting in a row of seats watching a football game. The columns go up and down just like the goal posts. So remember we sit in rows to watch the football players make a field goal through the columns.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There are 12 tiles in all. Notice how every row and every column has a tile and that there are no empty spaces. But if you take one away, this cannot be called an array anymore. This array had 12 tiles to start but when one disappeared the amount of tiles became 11. No matter how many times you try, the number 11 cannot be made into an array. Not all numbers can be made into an array.</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count these tiles one by one like this, 1, 2, 3, 4, 5, 6, 7, 8, 9, 10, 11, 12. But there is a</a:t>
            </a:r>
            <a:r>
              <a:rPr lang="en-US" baseline="0" dirty="0" smtClean="0"/>
              <a:t> faster way to count </a:t>
            </a:r>
            <a:r>
              <a:rPr lang="en-US" dirty="0" smtClean="0"/>
              <a:t>now that they are in an orderly arrangement called</a:t>
            </a:r>
            <a:r>
              <a:rPr lang="en-US" baseline="0" dirty="0" smtClean="0"/>
              <a:t> an array. We can use skip counting. If we see 3 tiles in this first row then without counting we know there are 3 tiles in each row because of how they are arranged, so skip count by 3’s…3, 6, 9, 12.</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1843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show</a:t>
            </a:r>
            <a:r>
              <a:rPr lang="en-US" baseline="0" dirty="0" smtClean="0"/>
              <a:t> what we just did by using what is called a repeated addition sentence. It is called a repeated addition sentence because the same number is repeated over and over again. There are 3 tiles in each row so we can add 3 + 3 + 3 + 3. Notice how there are 4 rows so we need to add 3… 4 times. The total number of tiles is 12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14605294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28800" y="1331892"/>
            <a:ext cx="5486400" cy="1384995"/>
          </a:xfrm>
        </p:spPr>
        <p:txBody>
          <a:bodyPr>
            <a:spAutoFit/>
          </a:bodyPr>
          <a:lstStyle/>
          <a:p>
            <a:pPr marL="0" indent="0" algn="ctr">
              <a:buNone/>
            </a:pPr>
            <a:r>
              <a:rPr lang="en-US" sz="2800" dirty="0" smtClean="0">
                <a:solidFill>
                  <a:schemeClr val="accent5"/>
                </a:solidFill>
              </a:rPr>
              <a:t>How do you find how many tiles there are without counting them one by one?</a:t>
            </a:r>
            <a:endParaRPr lang="en-US" sz="2800" dirty="0">
              <a:solidFill>
                <a:schemeClr val="accent5"/>
              </a:solidFill>
            </a:endParaRPr>
          </a:p>
        </p:txBody>
      </p:sp>
      <p:grpSp>
        <p:nvGrpSpPr>
          <p:cNvPr id="17" name="Group 16"/>
          <p:cNvGrpSpPr/>
          <p:nvPr/>
        </p:nvGrpSpPr>
        <p:grpSpPr>
          <a:xfrm>
            <a:off x="3625045" y="2914650"/>
            <a:ext cx="1380280" cy="1844715"/>
            <a:chOff x="3670621" y="2914650"/>
            <a:chExt cx="1380280" cy="1844715"/>
          </a:xfrm>
        </p:grpSpPr>
        <p:sp>
          <p:nvSpPr>
            <p:cNvPr id="4" name="Rectangle 3"/>
            <p:cNvSpPr/>
            <p:nvPr/>
          </p:nvSpPr>
          <p:spPr>
            <a:xfrm>
              <a:off x="3673515" y="29146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Rectangle 5"/>
            <p:cNvSpPr/>
            <p:nvPr/>
          </p:nvSpPr>
          <p:spPr>
            <a:xfrm>
              <a:off x="4185936" y="29146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Rectangle 6"/>
            <p:cNvSpPr/>
            <p:nvPr/>
          </p:nvSpPr>
          <p:spPr>
            <a:xfrm>
              <a:off x="4702215" y="29146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Rectangle 7"/>
            <p:cNvSpPr/>
            <p:nvPr/>
          </p:nvSpPr>
          <p:spPr>
            <a:xfrm>
              <a:off x="3673515" y="34099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Rectangle 8"/>
            <p:cNvSpPr/>
            <p:nvPr/>
          </p:nvSpPr>
          <p:spPr>
            <a:xfrm>
              <a:off x="4185936" y="34099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4702215" y="34099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Rectangle 10"/>
            <p:cNvSpPr/>
            <p:nvPr/>
          </p:nvSpPr>
          <p:spPr>
            <a:xfrm>
              <a:off x="3670621" y="390742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Rectangle 11"/>
            <p:cNvSpPr/>
            <p:nvPr/>
          </p:nvSpPr>
          <p:spPr>
            <a:xfrm>
              <a:off x="4185936" y="390742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Rectangle 12"/>
            <p:cNvSpPr/>
            <p:nvPr/>
          </p:nvSpPr>
          <p:spPr>
            <a:xfrm>
              <a:off x="4702215" y="390742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Rectangle 13"/>
            <p:cNvSpPr/>
            <p:nvPr/>
          </p:nvSpPr>
          <p:spPr>
            <a:xfrm>
              <a:off x="3670621" y="4416465"/>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Rectangle 14"/>
            <p:cNvSpPr/>
            <p:nvPr/>
          </p:nvSpPr>
          <p:spPr>
            <a:xfrm>
              <a:off x="4188347" y="4416465"/>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p:nvPr/>
          </p:nvSpPr>
          <p:spPr>
            <a:xfrm>
              <a:off x="4708001" y="4416465"/>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485901"/>
            <a:ext cx="7429500" cy="1754326"/>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how to count objects  </a:t>
            </a:r>
            <a:r>
              <a:rPr lang="en-US" sz="3600" dirty="0" smtClean="0">
                <a:solidFill>
                  <a:schemeClr val="accent1"/>
                </a:solidFill>
                <a:latin typeface="Orly's Font 2" pitchFamily="66" charset="0"/>
                <a:ea typeface="Verdana" pitchFamily="34" charset="0"/>
                <a:cs typeface="Verdana" pitchFamily="34" charset="0"/>
              </a:rPr>
              <a:t>by using an array.</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5850" y="1333501"/>
            <a:ext cx="69723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count objects </a:t>
            </a:r>
            <a:r>
              <a:rPr lang="en-US" sz="3600" dirty="0" smtClean="0">
                <a:solidFill>
                  <a:schemeClr val="accent1"/>
                </a:solidFill>
                <a:latin typeface="Orly's Font 2" pitchFamily="66" charset="0"/>
                <a:ea typeface="Verdana" pitchFamily="34" charset="0"/>
                <a:cs typeface="Verdana" pitchFamily="34" charset="0"/>
              </a:rPr>
              <a:t>by using an array.</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143000"/>
            <a:ext cx="6858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Skip counting is counting by numbers other than 1.</a:t>
            </a:r>
            <a:endParaRPr lang="en-US" sz="2800" dirty="0">
              <a:solidFill>
                <a:schemeClr val="accent1"/>
              </a:solidFill>
              <a:latin typeface="Orly's Font 2" pitchFamily="66"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5233" y="2367795"/>
            <a:ext cx="800100"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8233" y="2305271"/>
            <a:ext cx="800100"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6933" y="2664725"/>
            <a:ext cx="800100"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5633" y="2367795"/>
            <a:ext cx="800100"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2933" y="2557879"/>
            <a:ext cx="800100"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4533" y="2664724"/>
            <a:ext cx="800100"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 Placeholder 3"/>
          <p:cNvSpPr txBox="1">
            <a:spLocks/>
          </p:cNvSpPr>
          <p:nvPr/>
        </p:nvSpPr>
        <p:spPr bwMode="auto">
          <a:xfrm>
            <a:off x="1429533" y="3886188"/>
            <a:ext cx="457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5"/>
                </a:solidFill>
                <a:latin typeface="Orly's Font 2" pitchFamily="66" charset="0"/>
              </a:rPr>
              <a:t>2</a:t>
            </a:r>
          </a:p>
        </p:txBody>
      </p:sp>
      <p:sp>
        <p:nvSpPr>
          <p:cNvPr id="11" name="Text Placeholder 3"/>
          <p:cNvSpPr txBox="1">
            <a:spLocks/>
          </p:cNvSpPr>
          <p:nvPr/>
        </p:nvSpPr>
        <p:spPr bwMode="auto">
          <a:xfrm>
            <a:off x="2529214" y="3898562"/>
            <a:ext cx="457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4</a:t>
            </a:r>
            <a:endParaRPr lang="en-US" sz="2800" dirty="0">
              <a:solidFill>
                <a:schemeClr val="accent5"/>
              </a:solidFill>
              <a:latin typeface="Orly's Font 2" pitchFamily="66" charset="0"/>
            </a:endParaRPr>
          </a:p>
        </p:txBody>
      </p:sp>
      <p:sp>
        <p:nvSpPr>
          <p:cNvPr id="12" name="Text Placeholder 3"/>
          <p:cNvSpPr txBox="1">
            <a:spLocks/>
          </p:cNvSpPr>
          <p:nvPr/>
        </p:nvSpPr>
        <p:spPr bwMode="auto">
          <a:xfrm>
            <a:off x="3658383" y="3925817"/>
            <a:ext cx="457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6</a:t>
            </a:r>
            <a:endParaRPr lang="en-US" sz="2800" dirty="0">
              <a:solidFill>
                <a:schemeClr val="accent5"/>
              </a:solidFill>
              <a:latin typeface="Orly's Font 2" pitchFamily="66" charset="0"/>
            </a:endParaRPr>
          </a:p>
        </p:txBody>
      </p:sp>
      <p:sp>
        <p:nvSpPr>
          <p:cNvPr id="13" name="Text Placeholder 3"/>
          <p:cNvSpPr txBox="1">
            <a:spLocks/>
          </p:cNvSpPr>
          <p:nvPr/>
        </p:nvSpPr>
        <p:spPr bwMode="auto">
          <a:xfrm>
            <a:off x="4687083" y="3938343"/>
            <a:ext cx="457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8</a:t>
            </a:r>
            <a:endParaRPr lang="en-US" sz="2800" dirty="0">
              <a:solidFill>
                <a:schemeClr val="accent5"/>
              </a:solidFill>
              <a:latin typeface="Orly's Font 2" pitchFamily="66" charset="0"/>
            </a:endParaRPr>
          </a:p>
        </p:txBody>
      </p:sp>
      <p:sp>
        <p:nvSpPr>
          <p:cNvPr id="14" name="Text Placeholder 3"/>
          <p:cNvSpPr txBox="1">
            <a:spLocks/>
          </p:cNvSpPr>
          <p:nvPr/>
        </p:nvSpPr>
        <p:spPr bwMode="auto">
          <a:xfrm>
            <a:off x="5944383" y="3926459"/>
            <a:ext cx="6286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10</a:t>
            </a:r>
            <a:endParaRPr lang="en-US" sz="2800" dirty="0">
              <a:solidFill>
                <a:schemeClr val="accent5"/>
              </a:solidFill>
              <a:latin typeface="Orly's Font 2" pitchFamily="66" charset="0"/>
            </a:endParaRPr>
          </a:p>
        </p:txBody>
      </p:sp>
      <p:sp>
        <p:nvSpPr>
          <p:cNvPr id="15" name="Text Placeholder 3"/>
          <p:cNvSpPr txBox="1">
            <a:spLocks/>
          </p:cNvSpPr>
          <p:nvPr/>
        </p:nvSpPr>
        <p:spPr bwMode="auto">
          <a:xfrm>
            <a:off x="7315983" y="3925817"/>
            <a:ext cx="6286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12</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nodeType="withEffect">
                                  <p:stCondLst>
                                    <p:cond delay="0"/>
                                  </p:stCondLst>
                                  <p:childTnLst>
                                    <p:set>
                                      <p:cBhvr>
                                        <p:cTn id="25" dur="1" fill="hold">
                                          <p:stCondLst>
                                            <p:cond delay="0"/>
                                          </p:stCondLst>
                                        </p:cTn>
                                        <p:tgtEl>
                                          <p:spTgt spid="1027"/>
                                        </p:tgtEl>
                                        <p:attrNameLst>
                                          <p:attrName>style.visibility</p:attrName>
                                        </p:attrNameLst>
                                      </p:cBhvr>
                                      <p:to>
                                        <p:strVal val="visible"/>
                                      </p:to>
                                    </p:set>
                                    <p:animEffect transition="in" filter="fade">
                                      <p:cBhvr>
                                        <p:cTn id="26" dur="500"/>
                                        <p:tgtEl>
                                          <p:spTgt spid="1027"/>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type="lt">
                                    <p:tmAbs val="80"/>
                                  </p:iterate>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Abs val="80"/>
                                  </p:iterate>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iterate type="lt">
                                    <p:tmAbs val="80"/>
                                  </p:iterate>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iterate type="lt">
                                    <p:tmAbs val="80"/>
                                  </p:iterate>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iterate type="lt">
                                    <p:tmAbs val="80"/>
                                  </p:iterate>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iterate type="lt">
                                    <p:tmAbs val="80"/>
                                  </p:iterate>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p:bldP spid="11"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17025" y="1345293"/>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Array</a:t>
            </a:r>
            <a:endParaRPr lang="en-US" sz="2800" dirty="0">
              <a:solidFill>
                <a:schemeClr val="accent1"/>
              </a:solidFill>
              <a:latin typeface="Orly's Font 2" pitchFamily="66" charset="0"/>
            </a:endParaRPr>
          </a:p>
        </p:txBody>
      </p:sp>
      <p:sp>
        <p:nvSpPr>
          <p:cNvPr id="2" name="Rectangle 1"/>
          <p:cNvSpPr/>
          <p:nvPr/>
        </p:nvSpPr>
        <p:spPr>
          <a:xfrm>
            <a:off x="5143500" y="4343400"/>
            <a:ext cx="457200" cy="4572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Rectangle 5"/>
          <p:cNvSpPr/>
          <p:nvPr/>
        </p:nvSpPr>
        <p:spPr>
          <a:xfrm>
            <a:off x="4000500" y="4732599"/>
            <a:ext cx="457200" cy="4572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Rectangle 6"/>
          <p:cNvSpPr/>
          <p:nvPr/>
        </p:nvSpPr>
        <p:spPr>
          <a:xfrm>
            <a:off x="3417425" y="4214632"/>
            <a:ext cx="457200" cy="4572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Rectangle 7"/>
          <p:cNvSpPr/>
          <p:nvPr/>
        </p:nvSpPr>
        <p:spPr>
          <a:xfrm>
            <a:off x="6057900" y="3086100"/>
            <a:ext cx="457200" cy="4572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Rectangle 8"/>
          <p:cNvSpPr/>
          <p:nvPr/>
        </p:nvSpPr>
        <p:spPr>
          <a:xfrm>
            <a:off x="4000500" y="3429000"/>
            <a:ext cx="457200" cy="4572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2343873" y="1962023"/>
            <a:ext cx="457200" cy="4572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Rectangle 10"/>
          <p:cNvSpPr/>
          <p:nvPr/>
        </p:nvSpPr>
        <p:spPr>
          <a:xfrm>
            <a:off x="2572473" y="3086100"/>
            <a:ext cx="457200" cy="4572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Rectangle 11"/>
          <p:cNvSpPr/>
          <p:nvPr/>
        </p:nvSpPr>
        <p:spPr>
          <a:xfrm>
            <a:off x="2244041" y="4114800"/>
            <a:ext cx="457200" cy="4572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Rectangle 12"/>
          <p:cNvSpPr/>
          <p:nvPr/>
        </p:nvSpPr>
        <p:spPr>
          <a:xfrm>
            <a:off x="1417899" y="3086100"/>
            <a:ext cx="457200" cy="4572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Rectangle 13"/>
          <p:cNvSpPr/>
          <p:nvPr/>
        </p:nvSpPr>
        <p:spPr>
          <a:xfrm>
            <a:off x="3417425" y="1622550"/>
            <a:ext cx="457200" cy="4572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Rectangle 14"/>
          <p:cNvSpPr/>
          <p:nvPr/>
        </p:nvSpPr>
        <p:spPr>
          <a:xfrm>
            <a:off x="4621193" y="1438534"/>
            <a:ext cx="457200" cy="4572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p:nvPr/>
        </p:nvSpPr>
        <p:spPr>
          <a:xfrm>
            <a:off x="4026543" y="2000440"/>
            <a:ext cx="457200" cy="4572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p:nvPr/>
        </p:nvSpPr>
        <p:spPr>
          <a:xfrm>
            <a:off x="2572473" y="2271532"/>
            <a:ext cx="2799627" cy="217170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1"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1"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1"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1"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path" presetSubtype="0" accel="50000" decel="50000" fill="hold" grpId="0" nodeType="clickEffect">
                                  <p:stCondLst>
                                    <p:cond delay="0"/>
                                  </p:stCondLst>
                                  <p:childTnLst>
                                    <p:animMotion origin="layout" path="M 0 4.19767E-6 L -0.05 -0.09995 " pathEditMode="relative" rAng="0" ptsTypes="AA">
                                      <p:cBhvr>
                                        <p:cTn id="44" dur="2000" fill="hold"/>
                                        <p:tgtEl>
                                          <p:spTgt spid="2"/>
                                        </p:tgtEl>
                                        <p:attrNameLst>
                                          <p:attrName>ppt_x</p:attrName>
                                          <p:attrName>ppt_y</p:attrName>
                                        </p:attrNameLst>
                                      </p:cBhvr>
                                      <p:rCtr x="-2500" y="-4997"/>
                                    </p:animMotion>
                                  </p:childTnLst>
                                </p:cTn>
                              </p:par>
                              <p:par>
                                <p:cTn id="45" presetID="42" presetClass="path" presetSubtype="0" accel="50000" decel="50000" fill="hold" grpId="0" nodeType="withEffect">
                                  <p:stCondLst>
                                    <p:cond delay="0"/>
                                  </p:stCondLst>
                                  <p:childTnLst>
                                    <p:animMotion origin="layout" path="M 1.11022E-16 2.04331E-6 L -0.15 2.04331E-6 " pathEditMode="relative" rAng="0" ptsTypes="AA">
                                      <p:cBhvr>
                                        <p:cTn id="46" dur="2000" fill="hold"/>
                                        <p:tgtEl>
                                          <p:spTgt spid="8"/>
                                        </p:tgtEl>
                                        <p:attrNameLst>
                                          <p:attrName>ppt_x</p:attrName>
                                          <p:attrName>ppt_y</p:attrName>
                                        </p:attrNameLst>
                                      </p:cBhvr>
                                      <p:rCtr x="-7500" y="0"/>
                                    </p:animMotion>
                                  </p:childTnLst>
                                </p:cTn>
                              </p:par>
                              <p:par>
                                <p:cTn id="47" presetID="42" presetClass="path" presetSubtype="0" accel="50000" decel="50000" fill="hold" grpId="0" nodeType="withEffect">
                                  <p:stCondLst>
                                    <p:cond delay="0"/>
                                  </p:stCondLst>
                                  <p:childTnLst>
                                    <p:animMotion origin="layout" path="M 0.00712 -0.01166 L 0.00712 0.16824 " pathEditMode="relative" rAng="0" ptsTypes="AA">
                                      <p:cBhvr>
                                        <p:cTn id="48" dur="2000" fill="hold"/>
                                        <p:tgtEl>
                                          <p:spTgt spid="15"/>
                                        </p:tgtEl>
                                        <p:attrNameLst>
                                          <p:attrName>ppt_x</p:attrName>
                                          <p:attrName>ppt_y</p:attrName>
                                        </p:attrNameLst>
                                      </p:cBhvr>
                                      <p:rCtr x="0" y="8995"/>
                                    </p:animMotion>
                                  </p:childTnLst>
                                </p:cTn>
                              </p:par>
                              <p:par>
                                <p:cTn id="49" presetID="42" presetClass="path" presetSubtype="0" accel="50000" decel="50000" fill="hold" grpId="0" nodeType="withEffect">
                                  <p:stCondLst>
                                    <p:cond delay="0"/>
                                  </p:stCondLst>
                                  <p:childTnLst>
                                    <p:animMotion origin="layout" path="M -0.00278 -0.00999 L -0.00278 0.06996 " pathEditMode="relative" rAng="0" ptsTypes="AA">
                                      <p:cBhvr>
                                        <p:cTn id="50" dur="2000" fill="hold"/>
                                        <p:tgtEl>
                                          <p:spTgt spid="16"/>
                                        </p:tgtEl>
                                        <p:attrNameLst>
                                          <p:attrName>ppt_x</p:attrName>
                                          <p:attrName>ppt_y</p:attrName>
                                        </p:attrNameLst>
                                      </p:cBhvr>
                                      <p:rCtr x="0" y="3998"/>
                                    </p:animMotion>
                                  </p:childTnLst>
                                </p:cTn>
                              </p:par>
                              <p:par>
                                <p:cTn id="51" presetID="42" presetClass="path" presetSubtype="0" accel="50000" decel="50000" fill="hold" grpId="0" nodeType="withEffect">
                                  <p:stCondLst>
                                    <p:cond delay="0"/>
                                  </p:stCondLst>
                                  <p:childTnLst>
                                    <p:animMotion origin="layout" path="M 0 -0.16796 L 0 -3.57024E-6 " pathEditMode="relative" rAng="0" ptsTypes="AA">
                                      <p:cBhvr>
                                        <p:cTn id="52" dur="2000" spd="-100000" fill="hold"/>
                                        <p:tgtEl>
                                          <p:spTgt spid="6"/>
                                        </p:tgtEl>
                                        <p:attrNameLst>
                                          <p:attrName>ppt_x</p:attrName>
                                          <p:attrName>ppt_y</p:attrName>
                                        </p:attrNameLst>
                                      </p:cBhvr>
                                      <p:rCtr x="0" y="8384"/>
                                    </p:animMotion>
                                  </p:childTnLst>
                                </p:cTn>
                              </p:par>
                              <p:par>
                                <p:cTn id="53" presetID="42" presetClass="path" presetSubtype="0" accel="50000" decel="50000" fill="hold" grpId="0" nodeType="withEffect">
                                  <p:stCondLst>
                                    <p:cond delay="0"/>
                                  </p:stCondLst>
                                  <p:childTnLst>
                                    <p:animMotion origin="layout" path="M 0 -0.05996 L 0 -4.64187E-6 " pathEditMode="relative" rAng="0" ptsTypes="AA">
                                      <p:cBhvr>
                                        <p:cTn id="54" dur="2000" spd="-100000" fill="hold"/>
                                        <p:tgtEl>
                                          <p:spTgt spid="9"/>
                                        </p:tgtEl>
                                        <p:attrNameLst>
                                          <p:attrName>ppt_x</p:attrName>
                                          <p:attrName>ppt_y</p:attrName>
                                        </p:attrNameLst>
                                      </p:cBhvr>
                                      <p:rCtr x="0" y="2998"/>
                                    </p:animMotion>
                                  </p:childTnLst>
                                </p:cTn>
                              </p:par>
                              <p:par>
                                <p:cTn id="55" presetID="42" presetClass="path" presetSubtype="0" accel="50000" decel="50000" fill="hold" grpId="0" nodeType="withEffect">
                                  <p:stCondLst>
                                    <p:cond delay="0"/>
                                  </p:stCondLst>
                                  <p:childTnLst>
                                    <p:animMotion origin="layout" path="M 0 9.49473E-7 L 0 0.13603 " pathEditMode="relative" rAng="0" ptsTypes="AA">
                                      <p:cBhvr>
                                        <p:cTn id="56" dur="2000" fill="hold"/>
                                        <p:tgtEl>
                                          <p:spTgt spid="14"/>
                                        </p:tgtEl>
                                        <p:attrNameLst>
                                          <p:attrName>ppt_x</p:attrName>
                                          <p:attrName>ppt_y</p:attrName>
                                        </p:attrNameLst>
                                      </p:cBhvr>
                                      <p:rCtr x="0" y="6802"/>
                                    </p:animMotion>
                                  </p:childTnLst>
                                </p:cTn>
                              </p:par>
                              <p:par>
                                <p:cTn id="57" presetID="42" presetClass="path" presetSubtype="0" accel="50000" decel="50000" fill="hold" grpId="0" nodeType="withEffect">
                                  <p:stCondLst>
                                    <p:cond delay="0"/>
                                  </p:stCondLst>
                                  <p:childTnLst>
                                    <p:animMotion origin="layout" path="M 0 3.27596E-6 L 0.05 0.07384 " pathEditMode="relative" rAng="0" ptsTypes="AA">
                                      <p:cBhvr>
                                        <p:cTn id="58" dur="2000" fill="hold"/>
                                        <p:tgtEl>
                                          <p:spTgt spid="10"/>
                                        </p:tgtEl>
                                        <p:attrNameLst>
                                          <p:attrName>ppt_x</p:attrName>
                                          <p:attrName>ppt_y</p:attrName>
                                        </p:attrNameLst>
                                      </p:cBhvr>
                                      <p:rCtr x="2500" y="3692"/>
                                    </p:animMotion>
                                  </p:childTnLst>
                                </p:cTn>
                              </p:par>
                              <p:par>
                                <p:cTn id="59" presetID="42" presetClass="path" presetSubtype="0" accel="50000" decel="50000" fill="hold" grpId="0" nodeType="withEffect">
                                  <p:stCondLst>
                                    <p:cond delay="0"/>
                                  </p:stCondLst>
                                  <p:childTnLst>
                                    <p:animMotion origin="layout" path="M 0 -0.07746 L 0 1.70461E-6 " pathEditMode="relative" rAng="0" ptsTypes="AA">
                                      <p:cBhvr>
                                        <p:cTn id="60" dur="2000" spd="-100000" fill="hold"/>
                                        <p:tgtEl>
                                          <p:spTgt spid="7"/>
                                        </p:tgtEl>
                                        <p:attrNameLst>
                                          <p:attrName>ppt_x</p:attrName>
                                          <p:attrName>ppt_y</p:attrName>
                                        </p:attrNameLst>
                                      </p:cBhvr>
                                      <p:rCtr x="0" y="3859"/>
                                    </p:animMotion>
                                  </p:childTnLst>
                                </p:cTn>
                              </p:par>
                              <p:par>
                                <p:cTn id="61" presetID="42" presetClass="path" presetSubtype="0" accel="50000" decel="50000" fill="hold" grpId="0" nodeType="withEffect">
                                  <p:stCondLst>
                                    <p:cond delay="0"/>
                                  </p:stCondLst>
                                  <p:childTnLst>
                                    <p:animMotion origin="layout" path="M 0 1.98778E-6 L 0.0625 -0.05997 " pathEditMode="relative" rAng="0" ptsTypes="AA">
                                      <p:cBhvr>
                                        <p:cTn id="62" dur="2000" fill="hold"/>
                                        <p:tgtEl>
                                          <p:spTgt spid="12"/>
                                        </p:tgtEl>
                                        <p:attrNameLst>
                                          <p:attrName>ppt_x</p:attrName>
                                          <p:attrName>ppt_y</p:attrName>
                                        </p:attrNameLst>
                                      </p:cBhvr>
                                      <p:rCtr x="3125" y="-2998"/>
                                    </p:animMotion>
                                  </p:childTnLst>
                                </p:cTn>
                              </p:par>
                              <p:par>
                                <p:cTn id="63" presetID="42" presetClass="path" presetSubtype="0" accel="50000" decel="50000" fill="hold" grpId="0" nodeType="withEffect">
                                  <p:stCondLst>
                                    <p:cond delay="0"/>
                                  </p:stCondLst>
                                  <p:childTnLst>
                                    <p:animMotion origin="layout" path="M 5.55112E-17 2.04331E-6 L 0.09201 2.04331E-6 " pathEditMode="relative" rAng="0" ptsTypes="AA">
                                      <p:cBhvr>
                                        <p:cTn id="64" dur="2000" fill="hold"/>
                                        <p:tgtEl>
                                          <p:spTgt spid="11"/>
                                        </p:tgtEl>
                                        <p:attrNameLst>
                                          <p:attrName>ppt_x</p:attrName>
                                          <p:attrName>ppt_y</p:attrName>
                                        </p:attrNameLst>
                                      </p:cBhvr>
                                      <p:rCtr x="4601" y="0"/>
                                    </p:animMotion>
                                  </p:childTnLst>
                                </p:cTn>
                              </p:par>
                              <p:par>
                                <p:cTn id="65" presetID="42" presetClass="path" presetSubtype="0" accel="50000" decel="50000" fill="hold" grpId="0" nodeType="withEffect">
                                  <p:stCondLst>
                                    <p:cond delay="0"/>
                                  </p:stCondLst>
                                  <p:childTnLst>
                                    <p:animMotion origin="layout" path="M 2.77556E-17 2.04331E-6 L 0.15 2.04331E-6 " pathEditMode="relative" rAng="0" ptsTypes="AA">
                                      <p:cBhvr>
                                        <p:cTn id="66" dur="2000" fill="hold"/>
                                        <p:tgtEl>
                                          <p:spTgt spid="13"/>
                                        </p:tgtEl>
                                        <p:attrNameLst>
                                          <p:attrName>ppt_x</p:attrName>
                                          <p:attrName>ppt_y</p:attrName>
                                        </p:attrNameLst>
                                      </p:cBhvr>
                                      <p:rCtr x="7500" y="0"/>
                                    </p:animMotion>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iterate type="lt">
                                    <p:tmAbs val="80"/>
                                  </p:iterate>
                                  <p:childTnLst>
                                    <p:set>
                                      <p:cBhvr>
                                        <p:cTn id="7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P spid="2"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028700"/>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An array is an arrangement of objects into rows and columns.</a:t>
            </a:r>
            <a:endParaRPr lang="en-US" sz="2800" dirty="0">
              <a:solidFill>
                <a:schemeClr val="accent1"/>
              </a:solidFill>
              <a:latin typeface="Orly's Font 2" pitchFamily="66" charset="0"/>
            </a:endParaRPr>
          </a:p>
        </p:txBody>
      </p:sp>
      <p:grpSp>
        <p:nvGrpSpPr>
          <p:cNvPr id="4" name="Group 3"/>
          <p:cNvGrpSpPr/>
          <p:nvPr/>
        </p:nvGrpSpPr>
        <p:grpSpPr>
          <a:xfrm>
            <a:off x="3625045" y="3120436"/>
            <a:ext cx="1380280" cy="1844715"/>
            <a:chOff x="3670621" y="2914650"/>
            <a:chExt cx="1380280" cy="1844715"/>
          </a:xfrm>
        </p:grpSpPr>
        <p:sp>
          <p:nvSpPr>
            <p:cNvPr id="6" name="Rectangle 5"/>
            <p:cNvSpPr/>
            <p:nvPr/>
          </p:nvSpPr>
          <p:spPr>
            <a:xfrm>
              <a:off x="3673515" y="29146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Rectangle 6"/>
            <p:cNvSpPr/>
            <p:nvPr/>
          </p:nvSpPr>
          <p:spPr>
            <a:xfrm>
              <a:off x="4185936" y="29146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Rectangle 7"/>
            <p:cNvSpPr/>
            <p:nvPr/>
          </p:nvSpPr>
          <p:spPr>
            <a:xfrm>
              <a:off x="4702215" y="29146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Rectangle 8"/>
            <p:cNvSpPr/>
            <p:nvPr/>
          </p:nvSpPr>
          <p:spPr>
            <a:xfrm>
              <a:off x="3673515" y="34099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4185936" y="34099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Rectangle 10"/>
            <p:cNvSpPr/>
            <p:nvPr/>
          </p:nvSpPr>
          <p:spPr>
            <a:xfrm>
              <a:off x="4702215" y="34099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Rectangle 11"/>
            <p:cNvSpPr/>
            <p:nvPr/>
          </p:nvSpPr>
          <p:spPr>
            <a:xfrm>
              <a:off x="3670621" y="390742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Rectangle 12"/>
            <p:cNvSpPr/>
            <p:nvPr/>
          </p:nvSpPr>
          <p:spPr>
            <a:xfrm>
              <a:off x="4185936" y="390742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Rectangle 13"/>
            <p:cNvSpPr/>
            <p:nvPr/>
          </p:nvSpPr>
          <p:spPr>
            <a:xfrm>
              <a:off x="4702215" y="390742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Rectangle 14"/>
            <p:cNvSpPr/>
            <p:nvPr/>
          </p:nvSpPr>
          <p:spPr>
            <a:xfrm>
              <a:off x="3670621" y="4416465"/>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p:nvPr/>
          </p:nvSpPr>
          <p:spPr>
            <a:xfrm>
              <a:off x="4188347" y="4416465"/>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p:nvPr/>
          </p:nvSpPr>
          <p:spPr>
            <a:xfrm>
              <a:off x="4708001" y="4416465"/>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cxnSp>
        <p:nvCxnSpPr>
          <p:cNvPr id="18" name="Straight Arrow Connector 17"/>
          <p:cNvCxnSpPr/>
          <p:nvPr/>
        </p:nvCxnSpPr>
        <p:spPr>
          <a:xfrm>
            <a:off x="3257550" y="3291886"/>
            <a:ext cx="1741989" cy="0"/>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257549" y="3789450"/>
            <a:ext cx="1741989" cy="0"/>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257548" y="4284656"/>
            <a:ext cx="1741989" cy="0"/>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3257547" y="4779086"/>
            <a:ext cx="1741989" cy="0"/>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15" idx="2"/>
          </p:cNvCxnSpPr>
          <p:nvPr/>
        </p:nvCxnSpPr>
        <p:spPr>
          <a:xfrm>
            <a:off x="3796495" y="2720869"/>
            <a:ext cx="0" cy="2244282"/>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302163" y="2720869"/>
            <a:ext cx="0" cy="2244282"/>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4841832" y="2720869"/>
            <a:ext cx="0" cy="2244282"/>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sp>
        <p:nvSpPr>
          <p:cNvPr id="27" name="Text Placeholder 2"/>
          <p:cNvSpPr txBox="1">
            <a:spLocks/>
          </p:cNvSpPr>
          <p:nvPr/>
        </p:nvSpPr>
        <p:spPr bwMode="auto">
          <a:xfrm>
            <a:off x="2040516" y="3534618"/>
            <a:ext cx="12862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5E9732"/>
                </a:solidFill>
                <a:latin typeface="Orly's Font 2" pitchFamily="66" charset="0"/>
              </a:rPr>
              <a:t>Rows</a:t>
            </a:r>
            <a:endParaRPr lang="en-US" sz="2800" dirty="0">
              <a:solidFill>
                <a:srgbClr val="5E9732"/>
              </a:solidFill>
              <a:latin typeface="Orly's Font 2" pitchFamily="66" charset="0"/>
            </a:endParaRPr>
          </a:p>
        </p:txBody>
      </p:sp>
      <p:sp>
        <p:nvSpPr>
          <p:cNvPr id="28" name="Text Placeholder 2"/>
          <p:cNvSpPr txBox="1">
            <a:spLocks/>
          </p:cNvSpPr>
          <p:nvPr/>
        </p:nvSpPr>
        <p:spPr bwMode="auto">
          <a:xfrm>
            <a:off x="3283348" y="2197649"/>
            <a:ext cx="20209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E86D1F"/>
                </a:solidFill>
                <a:latin typeface="Orly's Font 2" pitchFamily="66" charset="0"/>
              </a:rPr>
              <a:t>Columns</a:t>
            </a:r>
            <a:endParaRPr lang="en-US" sz="2800" dirty="0">
              <a:solidFill>
                <a:srgbClr val="E86D1F"/>
              </a:solidFill>
              <a:latin typeface="Orly's Font 2" pitchFamily="66" charset="0"/>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27"/>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iterate type="lt">
                                    <p:tmAbs val="80"/>
                                  </p:iterate>
                                  <p:childTnLst>
                                    <p:set>
                                      <p:cBhvr>
                                        <p:cTn id="31" dur="1" fill="hold">
                                          <p:stCondLst>
                                            <p:cond delay="0"/>
                                          </p:stCondLst>
                                        </p:cTn>
                                        <p:tgtEl>
                                          <p:spTgt spid="28"/>
                                        </p:tgtEl>
                                        <p:attrNameLst>
                                          <p:attrName>style.visibility</p:attrName>
                                        </p:attrNameLst>
                                      </p:cBhvr>
                                      <p:to>
                                        <p:strVal val="visible"/>
                                      </p:to>
                                    </p:set>
                                  </p:childTnLst>
                                </p:cTn>
                              </p:par>
                              <p:par>
                                <p:cTn id="32" presetID="10"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371601"/>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Confusing rows and columns</a:t>
            </a:r>
            <a:endParaRPr lang="en-US" sz="2800" dirty="0">
              <a:solidFill>
                <a:schemeClr val="accent1"/>
              </a:solidFill>
              <a:latin typeface="Orly's Font 2" pitchFamily="66"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2514600"/>
            <a:ext cx="5048250" cy="2512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 Placeholder 3"/>
          <p:cNvSpPr txBox="1">
            <a:spLocks/>
          </p:cNvSpPr>
          <p:nvPr/>
        </p:nvSpPr>
        <p:spPr bwMode="auto">
          <a:xfrm>
            <a:off x="7164388" y="2289698"/>
            <a:ext cx="1257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Rows</a:t>
            </a:r>
            <a:endParaRPr lang="en-US" sz="2800" dirty="0">
              <a:solidFill>
                <a:schemeClr val="accent5"/>
              </a:solidFill>
              <a:latin typeface="Orly's Font 2" pitchFamily="66" charset="0"/>
            </a:endParaRPr>
          </a:p>
        </p:txBody>
      </p:sp>
      <p:cxnSp>
        <p:nvCxnSpPr>
          <p:cNvPr id="6" name="Straight Arrow Connector 5"/>
          <p:cNvCxnSpPr/>
          <p:nvPr/>
        </p:nvCxnSpPr>
        <p:spPr>
          <a:xfrm>
            <a:off x="6877050" y="2971800"/>
            <a:ext cx="1636712" cy="0"/>
          </a:xfrm>
          <a:prstGeom prst="straightConnector1">
            <a:avLst/>
          </a:prstGeom>
          <a:ln w="76200">
            <a:solidFill>
              <a:srgbClr val="5E973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2" name="Text Placeholder 3"/>
          <p:cNvSpPr txBox="1">
            <a:spLocks/>
          </p:cNvSpPr>
          <p:nvPr/>
        </p:nvSpPr>
        <p:spPr bwMode="auto">
          <a:xfrm rot="16200000">
            <a:off x="269309" y="3395990"/>
            <a:ext cx="1828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E86D1F"/>
                </a:solidFill>
                <a:latin typeface="Orly's Font 2" pitchFamily="66" charset="0"/>
              </a:rPr>
              <a:t>Columns</a:t>
            </a:r>
            <a:endParaRPr lang="en-US" sz="2800" dirty="0">
              <a:solidFill>
                <a:srgbClr val="E86D1F"/>
              </a:solidFill>
              <a:latin typeface="Orly's Font 2" pitchFamily="66" charset="0"/>
            </a:endParaRPr>
          </a:p>
        </p:txBody>
      </p:sp>
      <p:cxnSp>
        <p:nvCxnSpPr>
          <p:cNvPr id="13" name="Straight Arrow Connector 12"/>
          <p:cNvCxnSpPr/>
          <p:nvPr/>
        </p:nvCxnSpPr>
        <p:spPr>
          <a:xfrm flipV="1">
            <a:off x="1510298" y="2819401"/>
            <a:ext cx="0" cy="1752599"/>
          </a:xfrm>
          <a:prstGeom prst="straightConnector1">
            <a:avLst/>
          </a:prstGeom>
          <a:ln w="76200">
            <a:solidFill>
              <a:srgbClr val="E86D1F"/>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943100" y="2858545"/>
            <a:ext cx="1006161" cy="952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500"/>
                                        <p:tgtEl>
                                          <p:spTgt spid="205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
                                            <p:txEl>
                                              <p:pRg st="0" end="0"/>
                                            </p:txEl>
                                          </p:spTgt>
                                        </p:tgtEl>
                                        <p:attrNameLst>
                                          <p:attrName>style.visibility</p:attrName>
                                        </p:attrNameLst>
                                      </p:cBhvr>
                                      <p:to>
                                        <p:strVal val="visible"/>
                                      </p:to>
                                    </p:set>
                                    <p:animEffect transition="in" filter="fade">
                                      <p:cBhvr>
                                        <p:cTn id="26" dur="500"/>
                                        <p:tgtEl>
                                          <p:spTgt spid="12">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053"/>
                                        </p:tgtEl>
                                        <p:attrNameLst>
                                          <p:attrName>style.visibility</p:attrName>
                                        </p:attrNameLst>
                                      </p:cBhvr>
                                      <p:to>
                                        <p:strVal val="visible"/>
                                      </p:to>
                                    </p:set>
                                    <p:animEffect transition="in" filter="fade">
                                      <p:cBhvr>
                                        <p:cTn id="36"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build="p"/>
      <p:bldP spid="1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180983" y="1896445"/>
            <a:ext cx="730911" cy="539832"/>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Rectangle 6"/>
          <p:cNvSpPr/>
          <p:nvPr/>
        </p:nvSpPr>
        <p:spPr>
          <a:xfrm>
            <a:off x="4273236" y="1896445"/>
            <a:ext cx="730911" cy="539832"/>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Rectangle 7"/>
          <p:cNvSpPr/>
          <p:nvPr/>
        </p:nvSpPr>
        <p:spPr>
          <a:xfrm>
            <a:off x="5373712" y="1896445"/>
            <a:ext cx="730911" cy="539832"/>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Rectangle 8"/>
          <p:cNvSpPr/>
          <p:nvPr/>
        </p:nvSpPr>
        <p:spPr>
          <a:xfrm>
            <a:off x="3180983" y="2676201"/>
            <a:ext cx="730911" cy="539832"/>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4273236" y="2676201"/>
            <a:ext cx="730911" cy="539832"/>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Rectangle 10"/>
          <p:cNvSpPr/>
          <p:nvPr/>
        </p:nvSpPr>
        <p:spPr>
          <a:xfrm>
            <a:off x="5373712" y="2676201"/>
            <a:ext cx="730911" cy="539832"/>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Rectangle 11"/>
          <p:cNvSpPr/>
          <p:nvPr/>
        </p:nvSpPr>
        <p:spPr>
          <a:xfrm>
            <a:off x="3174814" y="3459374"/>
            <a:ext cx="730911" cy="539832"/>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Rectangle 12"/>
          <p:cNvSpPr/>
          <p:nvPr/>
        </p:nvSpPr>
        <p:spPr>
          <a:xfrm>
            <a:off x="4273236" y="3459374"/>
            <a:ext cx="730911" cy="539832"/>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Rectangle 13"/>
          <p:cNvSpPr/>
          <p:nvPr/>
        </p:nvSpPr>
        <p:spPr>
          <a:xfrm>
            <a:off x="5373712" y="3459374"/>
            <a:ext cx="730911" cy="539832"/>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Rectangle 14"/>
          <p:cNvSpPr/>
          <p:nvPr/>
        </p:nvSpPr>
        <p:spPr>
          <a:xfrm>
            <a:off x="3174814" y="4260768"/>
            <a:ext cx="730911" cy="539832"/>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p:nvPr/>
        </p:nvSpPr>
        <p:spPr>
          <a:xfrm>
            <a:off x="4278375" y="4260768"/>
            <a:ext cx="730911" cy="539832"/>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p:nvPr/>
        </p:nvSpPr>
        <p:spPr>
          <a:xfrm>
            <a:off x="5386045" y="4260768"/>
            <a:ext cx="730911" cy="539832"/>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Text Placeholder 2"/>
          <p:cNvSpPr txBox="1">
            <a:spLocks/>
          </p:cNvSpPr>
          <p:nvPr/>
        </p:nvSpPr>
        <p:spPr bwMode="auto">
          <a:xfrm>
            <a:off x="3849635" y="1115456"/>
            <a:ext cx="1492587" cy="61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5E9732"/>
                </a:solidFill>
                <a:latin typeface="Orly's Font 2" pitchFamily="66" charset="0"/>
              </a:rPr>
              <a:t>12</a:t>
            </a:r>
            <a:endParaRPr lang="en-US" sz="2800" dirty="0">
              <a:solidFill>
                <a:srgbClr val="5E9732"/>
              </a:solidFill>
              <a:latin typeface="Orly's Font 2" pitchFamily="66" charset="0"/>
            </a:endParaRPr>
          </a:p>
        </p:txBody>
      </p:sp>
      <p:sp>
        <p:nvSpPr>
          <p:cNvPr id="19" name="Text Placeholder 2"/>
          <p:cNvSpPr txBox="1">
            <a:spLocks/>
          </p:cNvSpPr>
          <p:nvPr/>
        </p:nvSpPr>
        <p:spPr bwMode="auto">
          <a:xfrm>
            <a:off x="3840221" y="1115456"/>
            <a:ext cx="1492587" cy="61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5E9732"/>
                </a:solidFill>
                <a:latin typeface="Orly's Font 2" pitchFamily="66" charset="0"/>
              </a:rPr>
              <a:t>11</a:t>
            </a:r>
            <a:endParaRPr lang="en-US" sz="2800" dirty="0">
              <a:solidFill>
                <a:srgbClr val="5E9732"/>
              </a:solidFill>
              <a:latin typeface="Orly's Font 2" pitchFamily="66" charset="0"/>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iterate type="lt">
                                    <p:tmAbs val="80"/>
                                  </p:iterate>
                                  <p:childTnLst>
                                    <p:set>
                                      <p:cBhvr>
                                        <p:cTn id="44" dur="1" fill="hold">
                                          <p:stCondLst>
                                            <p:cond delay="0"/>
                                          </p:stCondLst>
                                        </p:cTn>
                                        <p:tgtEl>
                                          <p:spTgt spid="1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17"/>
                                        </p:tgtEl>
                                      </p:cBhvr>
                                    </p:animEffect>
                                    <p:set>
                                      <p:cBhvr>
                                        <p:cTn id="49" dur="1" fill="hold">
                                          <p:stCondLst>
                                            <p:cond delay="499"/>
                                          </p:stCondLst>
                                        </p:cTn>
                                        <p:tgtEl>
                                          <p:spTgt spid="17"/>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iterate type="lt">
                                    <p:tmAbs val="80"/>
                                  </p:iterate>
                                  <p:childTnLst>
                                    <p:set>
                                      <p:cBhvr>
                                        <p:cTn id="53" dur="1" fill="hold">
                                          <p:stCondLst>
                                            <p:cond delay="0"/>
                                          </p:stCondLst>
                                        </p:cTn>
                                        <p:tgtEl>
                                          <p:spTgt spid="19"/>
                                        </p:tgtEl>
                                        <p:attrNameLst>
                                          <p:attrName>style.visibility</p:attrName>
                                        </p:attrNameLst>
                                      </p:cBhvr>
                                      <p:to>
                                        <p:strVal val="visible"/>
                                      </p:to>
                                    </p:set>
                                  </p:childTnLst>
                                </p:cTn>
                              </p:par>
                              <p:par>
                                <p:cTn id="54" presetID="1" presetClass="exit" presetSubtype="0" fill="hold" grpId="1" nodeType="withEffect">
                                  <p:stCondLst>
                                    <p:cond delay="0"/>
                                  </p:stCondLst>
                                  <p:iterate type="lt">
                                    <p:tmAbs val="0"/>
                                  </p:iterate>
                                  <p:childTnLst>
                                    <p:set>
                                      <p:cBhvr>
                                        <p:cTn id="55"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7" grpId="1" animBg="1"/>
      <p:bldP spid="18" grpId="0"/>
      <p:bldP spid="18" grpId="1"/>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08254" y="1339084"/>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 name="Rectangle 2"/>
          <p:cNvSpPr/>
          <p:nvPr/>
        </p:nvSpPr>
        <p:spPr>
          <a:xfrm>
            <a:off x="3927798" y="1339084"/>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 name="Rectangle 3"/>
          <p:cNvSpPr/>
          <p:nvPr/>
        </p:nvSpPr>
        <p:spPr>
          <a:xfrm>
            <a:off x="5156523" y="1339084"/>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Rectangle 4"/>
          <p:cNvSpPr/>
          <p:nvPr/>
        </p:nvSpPr>
        <p:spPr>
          <a:xfrm>
            <a:off x="2708254" y="2220761"/>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Rectangle 5"/>
          <p:cNvSpPr/>
          <p:nvPr/>
        </p:nvSpPr>
        <p:spPr>
          <a:xfrm>
            <a:off x="3927798" y="2220761"/>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Rectangle 6"/>
          <p:cNvSpPr/>
          <p:nvPr/>
        </p:nvSpPr>
        <p:spPr>
          <a:xfrm>
            <a:off x="5156523" y="2220761"/>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Rectangle 7"/>
          <p:cNvSpPr/>
          <p:nvPr/>
        </p:nvSpPr>
        <p:spPr>
          <a:xfrm>
            <a:off x="2701366" y="3106302"/>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Rectangle 8"/>
          <p:cNvSpPr/>
          <p:nvPr/>
        </p:nvSpPr>
        <p:spPr>
          <a:xfrm>
            <a:off x="3927798" y="3106302"/>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5156523" y="3106302"/>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Rectangle 10"/>
          <p:cNvSpPr/>
          <p:nvPr/>
        </p:nvSpPr>
        <p:spPr>
          <a:xfrm>
            <a:off x="2701366" y="4012447"/>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Rectangle 11"/>
          <p:cNvSpPr/>
          <p:nvPr/>
        </p:nvSpPr>
        <p:spPr>
          <a:xfrm>
            <a:off x="3933536" y="3997862"/>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Rectangle 12"/>
          <p:cNvSpPr/>
          <p:nvPr/>
        </p:nvSpPr>
        <p:spPr>
          <a:xfrm>
            <a:off x="5170293" y="3997862"/>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Text Placeholder 3"/>
          <p:cNvSpPr txBox="1">
            <a:spLocks/>
          </p:cNvSpPr>
          <p:nvPr/>
        </p:nvSpPr>
        <p:spPr bwMode="auto">
          <a:xfrm>
            <a:off x="2879078" y="1392980"/>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a:t>
            </a:r>
            <a:endParaRPr lang="en-US" sz="2800" dirty="0">
              <a:solidFill>
                <a:schemeClr val="accent5"/>
              </a:solidFill>
              <a:latin typeface="Orly's Font 2" pitchFamily="66" charset="0"/>
            </a:endParaRPr>
          </a:p>
        </p:txBody>
      </p:sp>
      <p:sp>
        <p:nvSpPr>
          <p:cNvPr id="15" name="Text Placeholder 3"/>
          <p:cNvSpPr txBox="1">
            <a:spLocks/>
          </p:cNvSpPr>
          <p:nvPr/>
        </p:nvSpPr>
        <p:spPr bwMode="auto">
          <a:xfrm>
            <a:off x="4156411" y="1392981"/>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5"/>
                </a:solidFill>
                <a:latin typeface="Orly's Font 2" pitchFamily="66" charset="0"/>
              </a:rPr>
              <a:t>2</a:t>
            </a:r>
          </a:p>
        </p:txBody>
      </p:sp>
      <p:sp>
        <p:nvSpPr>
          <p:cNvPr id="16" name="Text Placeholder 3"/>
          <p:cNvSpPr txBox="1">
            <a:spLocks/>
          </p:cNvSpPr>
          <p:nvPr/>
        </p:nvSpPr>
        <p:spPr bwMode="auto">
          <a:xfrm>
            <a:off x="5341693" y="1395572"/>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3</a:t>
            </a:r>
            <a:endParaRPr lang="en-US" sz="2800" dirty="0">
              <a:solidFill>
                <a:schemeClr val="accent5"/>
              </a:solidFill>
              <a:latin typeface="Orly's Font 2" pitchFamily="66" charset="0"/>
            </a:endParaRPr>
          </a:p>
        </p:txBody>
      </p:sp>
      <p:sp>
        <p:nvSpPr>
          <p:cNvPr id="17" name="Text Placeholder 3"/>
          <p:cNvSpPr txBox="1">
            <a:spLocks/>
          </p:cNvSpPr>
          <p:nvPr/>
        </p:nvSpPr>
        <p:spPr bwMode="auto">
          <a:xfrm>
            <a:off x="2879078" y="2292926"/>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4</a:t>
            </a:r>
            <a:endParaRPr lang="en-US" sz="2800" dirty="0">
              <a:solidFill>
                <a:schemeClr val="accent5"/>
              </a:solidFill>
              <a:latin typeface="Orly's Font 2" pitchFamily="66" charset="0"/>
            </a:endParaRPr>
          </a:p>
        </p:txBody>
      </p:sp>
      <p:sp>
        <p:nvSpPr>
          <p:cNvPr id="18" name="Text Placeholder 3"/>
          <p:cNvSpPr txBox="1">
            <a:spLocks/>
          </p:cNvSpPr>
          <p:nvPr/>
        </p:nvSpPr>
        <p:spPr bwMode="auto">
          <a:xfrm>
            <a:off x="4063824" y="2292925"/>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5</a:t>
            </a:r>
            <a:endParaRPr lang="en-US" sz="2800" dirty="0">
              <a:solidFill>
                <a:schemeClr val="accent5"/>
              </a:solidFill>
              <a:latin typeface="Orly's Font 2" pitchFamily="66" charset="0"/>
            </a:endParaRPr>
          </a:p>
        </p:txBody>
      </p:sp>
      <p:sp>
        <p:nvSpPr>
          <p:cNvPr id="19" name="Text Placeholder 3"/>
          <p:cNvSpPr txBox="1">
            <a:spLocks/>
          </p:cNvSpPr>
          <p:nvPr/>
        </p:nvSpPr>
        <p:spPr bwMode="auto">
          <a:xfrm>
            <a:off x="5310099" y="2268538"/>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6</a:t>
            </a:r>
            <a:endParaRPr lang="en-US" sz="2800" dirty="0">
              <a:solidFill>
                <a:schemeClr val="accent5"/>
              </a:solidFill>
              <a:latin typeface="Orly's Font 2" pitchFamily="66" charset="0"/>
            </a:endParaRPr>
          </a:p>
        </p:txBody>
      </p:sp>
      <p:sp>
        <p:nvSpPr>
          <p:cNvPr id="20" name="Text Placeholder 3"/>
          <p:cNvSpPr txBox="1">
            <a:spLocks/>
          </p:cNvSpPr>
          <p:nvPr/>
        </p:nvSpPr>
        <p:spPr bwMode="auto">
          <a:xfrm>
            <a:off x="2869437" y="3169233"/>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7</a:t>
            </a:r>
            <a:endParaRPr lang="en-US" sz="2800" dirty="0">
              <a:solidFill>
                <a:schemeClr val="accent5"/>
              </a:solidFill>
              <a:latin typeface="Orly's Font 2" pitchFamily="66" charset="0"/>
            </a:endParaRPr>
          </a:p>
        </p:txBody>
      </p:sp>
      <p:sp>
        <p:nvSpPr>
          <p:cNvPr id="21" name="Text Placeholder 3"/>
          <p:cNvSpPr txBox="1">
            <a:spLocks/>
          </p:cNvSpPr>
          <p:nvPr/>
        </p:nvSpPr>
        <p:spPr bwMode="auto">
          <a:xfrm>
            <a:off x="4138393" y="3169233"/>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8</a:t>
            </a:r>
            <a:endParaRPr lang="en-US" sz="2800" dirty="0">
              <a:solidFill>
                <a:schemeClr val="accent5"/>
              </a:solidFill>
              <a:latin typeface="Orly's Font 2" pitchFamily="66" charset="0"/>
            </a:endParaRPr>
          </a:p>
        </p:txBody>
      </p:sp>
      <p:sp>
        <p:nvSpPr>
          <p:cNvPr id="22" name="Text Placeholder 3"/>
          <p:cNvSpPr txBox="1">
            <a:spLocks/>
          </p:cNvSpPr>
          <p:nvPr/>
        </p:nvSpPr>
        <p:spPr bwMode="auto">
          <a:xfrm>
            <a:off x="5341693" y="3189588"/>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9</a:t>
            </a:r>
            <a:endParaRPr lang="en-US" sz="2800" dirty="0">
              <a:solidFill>
                <a:schemeClr val="accent5"/>
              </a:solidFill>
              <a:latin typeface="Orly's Font 2" pitchFamily="66" charset="0"/>
            </a:endParaRPr>
          </a:p>
        </p:txBody>
      </p:sp>
      <p:sp>
        <p:nvSpPr>
          <p:cNvPr id="23" name="Text Placeholder 3"/>
          <p:cNvSpPr txBox="1">
            <a:spLocks/>
          </p:cNvSpPr>
          <p:nvPr/>
        </p:nvSpPr>
        <p:spPr bwMode="auto">
          <a:xfrm>
            <a:off x="2767457" y="4098805"/>
            <a:ext cx="92585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10</a:t>
            </a:r>
            <a:endParaRPr lang="en-US" sz="2800" dirty="0">
              <a:solidFill>
                <a:schemeClr val="accent5"/>
              </a:solidFill>
              <a:latin typeface="Orly's Font 2" pitchFamily="66" charset="0"/>
            </a:endParaRPr>
          </a:p>
        </p:txBody>
      </p:sp>
      <p:sp>
        <p:nvSpPr>
          <p:cNvPr id="24" name="Text Placeholder 3"/>
          <p:cNvSpPr txBox="1">
            <a:spLocks/>
          </p:cNvSpPr>
          <p:nvPr/>
        </p:nvSpPr>
        <p:spPr bwMode="auto">
          <a:xfrm>
            <a:off x="4063826" y="4084218"/>
            <a:ext cx="92585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11</a:t>
            </a:r>
            <a:endParaRPr lang="en-US" sz="2800" dirty="0">
              <a:solidFill>
                <a:schemeClr val="accent5"/>
              </a:solidFill>
              <a:latin typeface="Orly's Font 2" pitchFamily="66" charset="0"/>
            </a:endParaRPr>
          </a:p>
        </p:txBody>
      </p:sp>
      <p:sp>
        <p:nvSpPr>
          <p:cNvPr id="25" name="Text Placeholder 3"/>
          <p:cNvSpPr txBox="1">
            <a:spLocks/>
          </p:cNvSpPr>
          <p:nvPr/>
        </p:nvSpPr>
        <p:spPr bwMode="auto">
          <a:xfrm>
            <a:off x="5249107" y="4084217"/>
            <a:ext cx="92585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12</a:t>
            </a:r>
            <a:endParaRPr lang="en-US" sz="2800" dirty="0">
              <a:solidFill>
                <a:schemeClr val="accent5"/>
              </a:solidFill>
              <a:latin typeface="Orly's Font 2" pitchFamily="66" charset="0"/>
            </a:endParaRPr>
          </a:p>
        </p:txBody>
      </p:sp>
      <p:cxnSp>
        <p:nvCxnSpPr>
          <p:cNvPr id="28" name="Straight Arrow Connector 27"/>
          <p:cNvCxnSpPr/>
          <p:nvPr/>
        </p:nvCxnSpPr>
        <p:spPr>
          <a:xfrm>
            <a:off x="1600200" y="1629695"/>
            <a:ext cx="986866" cy="0"/>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sp>
        <p:nvSpPr>
          <p:cNvPr id="30" name="Text Placeholder 3"/>
          <p:cNvSpPr txBox="1">
            <a:spLocks/>
          </p:cNvSpPr>
          <p:nvPr/>
        </p:nvSpPr>
        <p:spPr bwMode="auto">
          <a:xfrm>
            <a:off x="6885400" y="1480855"/>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5"/>
                </a:solidFill>
                <a:latin typeface="Orly's Font 2" pitchFamily="66" charset="0"/>
              </a:rPr>
              <a:t>3</a:t>
            </a:r>
          </a:p>
        </p:txBody>
      </p:sp>
      <p:cxnSp>
        <p:nvCxnSpPr>
          <p:cNvPr id="31" name="Straight Arrow Connector 30"/>
          <p:cNvCxnSpPr/>
          <p:nvPr/>
        </p:nvCxnSpPr>
        <p:spPr>
          <a:xfrm>
            <a:off x="6050780" y="1644280"/>
            <a:ext cx="762000" cy="0"/>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sp>
        <p:nvSpPr>
          <p:cNvPr id="33" name="Text Placeholder 3"/>
          <p:cNvSpPr txBox="1">
            <a:spLocks/>
          </p:cNvSpPr>
          <p:nvPr/>
        </p:nvSpPr>
        <p:spPr bwMode="auto">
          <a:xfrm>
            <a:off x="6910396" y="2362532"/>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6</a:t>
            </a:r>
            <a:endParaRPr lang="en-US" sz="2800" dirty="0">
              <a:solidFill>
                <a:schemeClr val="accent5"/>
              </a:solidFill>
              <a:latin typeface="Orly's Font 2" pitchFamily="66" charset="0"/>
            </a:endParaRPr>
          </a:p>
        </p:txBody>
      </p:sp>
      <p:cxnSp>
        <p:nvCxnSpPr>
          <p:cNvPr id="34" name="Straight Arrow Connector 33"/>
          <p:cNvCxnSpPr/>
          <p:nvPr/>
        </p:nvCxnSpPr>
        <p:spPr>
          <a:xfrm>
            <a:off x="6075776" y="2525957"/>
            <a:ext cx="762000" cy="0"/>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sp>
        <p:nvSpPr>
          <p:cNvPr id="35" name="Text Placeholder 3"/>
          <p:cNvSpPr txBox="1">
            <a:spLocks/>
          </p:cNvSpPr>
          <p:nvPr/>
        </p:nvSpPr>
        <p:spPr bwMode="auto">
          <a:xfrm>
            <a:off x="6916994" y="3248073"/>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9</a:t>
            </a:r>
            <a:endParaRPr lang="en-US" sz="2800" dirty="0">
              <a:solidFill>
                <a:schemeClr val="accent5"/>
              </a:solidFill>
              <a:latin typeface="Orly's Font 2" pitchFamily="66" charset="0"/>
            </a:endParaRPr>
          </a:p>
        </p:txBody>
      </p:sp>
      <p:cxnSp>
        <p:nvCxnSpPr>
          <p:cNvPr id="36" name="Straight Arrow Connector 35"/>
          <p:cNvCxnSpPr/>
          <p:nvPr/>
        </p:nvCxnSpPr>
        <p:spPr>
          <a:xfrm>
            <a:off x="6082374" y="3411498"/>
            <a:ext cx="762000" cy="0"/>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sp>
        <p:nvSpPr>
          <p:cNvPr id="37" name="Text Placeholder 3"/>
          <p:cNvSpPr txBox="1">
            <a:spLocks/>
          </p:cNvSpPr>
          <p:nvPr/>
        </p:nvSpPr>
        <p:spPr bwMode="auto">
          <a:xfrm>
            <a:off x="6965180" y="4099620"/>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12</a:t>
            </a:r>
            <a:endParaRPr lang="en-US" sz="2800" dirty="0">
              <a:solidFill>
                <a:schemeClr val="accent5"/>
              </a:solidFill>
              <a:latin typeface="Orly's Font 2" pitchFamily="66" charset="0"/>
            </a:endParaRPr>
          </a:p>
        </p:txBody>
      </p:sp>
      <p:cxnSp>
        <p:nvCxnSpPr>
          <p:cNvPr id="38" name="Straight Arrow Connector 37"/>
          <p:cNvCxnSpPr/>
          <p:nvPr/>
        </p:nvCxnSpPr>
        <p:spPr>
          <a:xfrm>
            <a:off x="6130560" y="4263045"/>
            <a:ext cx="762000" cy="0"/>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8888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500"/>
                                        <p:tgtEl>
                                          <p:spTgt spid="19"/>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fade">
                                      <p:cBhvr>
                                        <p:cTn id="80" dur="500"/>
                                        <p:tgtEl>
                                          <p:spTgt spid="21"/>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500"/>
                                        <p:tgtEl>
                                          <p:spTgt spid="23"/>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500"/>
                                        <p:tgtEl>
                                          <p:spTgt spid="24"/>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fade">
                                      <p:cBhvr>
                                        <p:cTn id="100" dur="500"/>
                                        <p:tgtEl>
                                          <p:spTgt spid="25"/>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28"/>
                                        </p:tgtEl>
                                        <p:attrNameLst>
                                          <p:attrName>style.visibility</p:attrName>
                                        </p:attrNameLst>
                                      </p:cBhvr>
                                      <p:to>
                                        <p:strVal val="visible"/>
                                      </p:to>
                                    </p:set>
                                    <p:animEffect transition="in" filter="fade">
                                      <p:cBhvr>
                                        <p:cTn id="105" dur="500"/>
                                        <p:tgtEl>
                                          <p:spTgt spid="28"/>
                                        </p:tgtEl>
                                      </p:cBhvr>
                                    </p:animEffec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grpId="0" nodeType="clickEffect">
                                  <p:stCondLst>
                                    <p:cond delay="0"/>
                                  </p:stCondLst>
                                  <p:iterate type="lt">
                                    <p:tmAbs val="80"/>
                                  </p:iterate>
                                  <p:childTnLst>
                                    <p:set>
                                      <p:cBhvr>
                                        <p:cTn id="109" dur="1" fill="hold">
                                          <p:stCondLst>
                                            <p:cond delay="0"/>
                                          </p:stCondLst>
                                        </p:cTn>
                                        <p:tgtEl>
                                          <p:spTgt spid="30">
                                            <p:txEl>
                                              <p:pRg st="0" end="0"/>
                                            </p:txEl>
                                          </p:spTgt>
                                        </p:tgtEl>
                                        <p:attrNameLst>
                                          <p:attrName>style.visibility</p:attrName>
                                        </p:attrNameLst>
                                      </p:cBhvr>
                                      <p:to>
                                        <p:strVal val="visible"/>
                                      </p:to>
                                    </p:set>
                                  </p:childTnLst>
                                </p:cTn>
                              </p:par>
                              <p:par>
                                <p:cTn id="110" presetID="10" presetClass="entr" presetSubtype="0" fill="hold"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iterate type="lt">
                                    <p:tmAbs val="80"/>
                                  </p:iterate>
                                  <p:childTnLst>
                                    <p:set>
                                      <p:cBhvr>
                                        <p:cTn id="116" dur="1" fill="hold">
                                          <p:stCondLst>
                                            <p:cond delay="0"/>
                                          </p:stCondLst>
                                        </p:cTn>
                                        <p:tgtEl>
                                          <p:spTgt spid="33">
                                            <p:txEl>
                                              <p:pRg st="0" end="0"/>
                                            </p:txEl>
                                          </p:spTgt>
                                        </p:tgtEl>
                                        <p:attrNameLst>
                                          <p:attrName>style.visibility</p:attrName>
                                        </p:attrNameLst>
                                      </p:cBhvr>
                                      <p:to>
                                        <p:strVal val="visible"/>
                                      </p:to>
                                    </p:set>
                                  </p:childTnLst>
                                </p:cTn>
                              </p:par>
                              <p:par>
                                <p:cTn id="117" presetID="10" presetClass="entr" presetSubtype="0" fill="hold" nodeType="withEffect">
                                  <p:stCondLst>
                                    <p:cond delay="0"/>
                                  </p:stCondLst>
                                  <p:childTnLst>
                                    <p:set>
                                      <p:cBhvr>
                                        <p:cTn id="118" dur="1" fill="hold">
                                          <p:stCondLst>
                                            <p:cond delay="0"/>
                                          </p:stCondLst>
                                        </p:cTn>
                                        <p:tgtEl>
                                          <p:spTgt spid="34"/>
                                        </p:tgtEl>
                                        <p:attrNameLst>
                                          <p:attrName>style.visibility</p:attrName>
                                        </p:attrNameLst>
                                      </p:cBhvr>
                                      <p:to>
                                        <p:strVal val="visible"/>
                                      </p:to>
                                    </p:set>
                                    <p:animEffect transition="in" filter="fade">
                                      <p:cBhvr>
                                        <p:cTn id="119" dur="500"/>
                                        <p:tgtEl>
                                          <p:spTgt spid="34"/>
                                        </p:tgtEl>
                                      </p:cBhvr>
                                    </p:animEffect>
                                  </p:childTnLst>
                                </p:cTn>
                              </p:par>
                            </p:childTnLst>
                          </p:cTn>
                        </p:par>
                      </p:childTnLst>
                    </p:cTn>
                  </p:par>
                  <p:par>
                    <p:cTn id="120" fill="hold">
                      <p:stCondLst>
                        <p:cond delay="indefinite"/>
                      </p:stCondLst>
                      <p:childTnLst>
                        <p:par>
                          <p:cTn id="121" fill="hold">
                            <p:stCondLst>
                              <p:cond delay="0"/>
                            </p:stCondLst>
                            <p:childTnLst>
                              <p:par>
                                <p:cTn id="122" presetID="1" presetClass="entr" presetSubtype="0" fill="hold" grpId="0" nodeType="clickEffect">
                                  <p:stCondLst>
                                    <p:cond delay="0"/>
                                  </p:stCondLst>
                                  <p:iterate type="lt">
                                    <p:tmAbs val="80"/>
                                  </p:iterate>
                                  <p:childTnLst>
                                    <p:set>
                                      <p:cBhvr>
                                        <p:cTn id="123" dur="1" fill="hold">
                                          <p:stCondLst>
                                            <p:cond delay="0"/>
                                          </p:stCondLst>
                                        </p:cTn>
                                        <p:tgtEl>
                                          <p:spTgt spid="35">
                                            <p:txEl>
                                              <p:pRg st="0" end="0"/>
                                            </p:txEl>
                                          </p:spTgt>
                                        </p:tgtEl>
                                        <p:attrNameLst>
                                          <p:attrName>style.visibility</p:attrName>
                                        </p:attrNameLst>
                                      </p:cBhvr>
                                      <p:to>
                                        <p:strVal val="visible"/>
                                      </p:to>
                                    </p:set>
                                  </p:childTnLst>
                                </p:cTn>
                              </p:par>
                              <p:par>
                                <p:cTn id="124" presetID="10" presetClass="entr" presetSubtype="0" fill="hold" nodeType="withEffect">
                                  <p:stCondLst>
                                    <p:cond delay="0"/>
                                  </p:stCondLst>
                                  <p:childTnLst>
                                    <p:set>
                                      <p:cBhvr>
                                        <p:cTn id="125" dur="1" fill="hold">
                                          <p:stCondLst>
                                            <p:cond delay="0"/>
                                          </p:stCondLst>
                                        </p:cTn>
                                        <p:tgtEl>
                                          <p:spTgt spid="36"/>
                                        </p:tgtEl>
                                        <p:attrNameLst>
                                          <p:attrName>style.visibility</p:attrName>
                                        </p:attrNameLst>
                                      </p:cBhvr>
                                      <p:to>
                                        <p:strVal val="visible"/>
                                      </p:to>
                                    </p:set>
                                    <p:animEffect transition="in" filter="fade">
                                      <p:cBhvr>
                                        <p:cTn id="126" dur="500"/>
                                        <p:tgtEl>
                                          <p:spTgt spid="36"/>
                                        </p:tgtEl>
                                      </p:cBhvr>
                                    </p:animEffec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iterate type="lt">
                                    <p:tmAbs val="80"/>
                                  </p:iterate>
                                  <p:childTnLst>
                                    <p:set>
                                      <p:cBhvr>
                                        <p:cTn id="130" dur="1" fill="hold">
                                          <p:stCondLst>
                                            <p:cond delay="0"/>
                                          </p:stCondLst>
                                        </p:cTn>
                                        <p:tgtEl>
                                          <p:spTgt spid="37">
                                            <p:txEl>
                                              <p:pRg st="0" end="0"/>
                                            </p:txEl>
                                          </p:spTgt>
                                        </p:tgtEl>
                                        <p:attrNameLst>
                                          <p:attrName>style.visibility</p:attrName>
                                        </p:attrNameLst>
                                      </p:cBhvr>
                                      <p:to>
                                        <p:strVal val="visible"/>
                                      </p:to>
                                    </p:set>
                                  </p:childTnLst>
                                </p:cTn>
                              </p:par>
                              <p:par>
                                <p:cTn id="131" presetID="10" presetClass="entr" presetSubtype="0" fill="hold" nodeType="withEffect">
                                  <p:stCondLst>
                                    <p:cond delay="0"/>
                                  </p:stCondLst>
                                  <p:childTnLst>
                                    <p:set>
                                      <p:cBhvr>
                                        <p:cTn id="132" dur="1" fill="hold">
                                          <p:stCondLst>
                                            <p:cond delay="0"/>
                                          </p:stCondLst>
                                        </p:cTn>
                                        <p:tgtEl>
                                          <p:spTgt spid="38"/>
                                        </p:tgtEl>
                                        <p:attrNameLst>
                                          <p:attrName>style.visibility</p:attrName>
                                        </p:attrNameLst>
                                      </p:cBhvr>
                                      <p:to>
                                        <p:strVal val="visible"/>
                                      </p:to>
                                    </p:set>
                                    <p:animEffect transition="in" filter="fade">
                                      <p:cBhvr>
                                        <p:cTn id="1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30" grpId="0" build="p"/>
      <p:bldP spid="33" grpId="0" build="p"/>
      <p:bldP spid="35" grpId="0" build="p"/>
      <p:bldP spid="3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Placeholder 2"/>
          <p:cNvSpPr txBox="1">
            <a:spLocks/>
          </p:cNvSpPr>
          <p:nvPr/>
        </p:nvSpPr>
        <p:spPr bwMode="auto">
          <a:xfrm>
            <a:off x="874709" y="848149"/>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Repeated Addition Sentence</a:t>
            </a:r>
            <a:endParaRPr lang="en-US" sz="2800" dirty="0">
              <a:solidFill>
                <a:schemeClr val="accent1"/>
              </a:solidFill>
              <a:latin typeface="Orly's Font 2" pitchFamily="66" charset="0"/>
            </a:endParaRPr>
          </a:p>
        </p:txBody>
      </p:sp>
      <p:sp>
        <p:nvSpPr>
          <p:cNvPr id="35" name="Text Placeholder 3"/>
          <p:cNvSpPr txBox="1">
            <a:spLocks/>
          </p:cNvSpPr>
          <p:nvPr/>
        </p:nvSpPr>
        <p:spPr bwMode="auto">
          <a:xfrm>
            <a:off x="4336446" y="4848880"/>
            <a:ext cx="8130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+ 3</a:t>
            </a:r>
            <a:endParaRPr lang="en-US" sz="2800" dirty="0">
              <a:solidFill>
                <a:schemeClr val="accent5"/>
              </a:solidFill>
              <a:latin typeface="Orly's Font 2" pitchFamily="66" charset="0"/>
            </a:endParaRPr>
          </a:p>
        </p:txBody>
      </p:sp>
      <p:sp>
        <p:nvSpPr>
          <p:cNvPr id="36" name="Text Placeholder 3"/>
          <p:cNvSpPr txBox="1">
            <a:spLocks/>
          </p:cNvSpPr>
          <p:nvPr/>
        </p:nvSpPr>
        <p:spPr bwMode="auto">
          <a:xfrm>
            <a:off x="3565454" y="4848880"/>
            <a:ext cx="8522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+ 3</a:t>
            </a:r>
            <a:endParaRPr lang="en-US" sz="2800" dirty="0">
              <a:solidFill>
                <a:schemeClr val="accent5"/>
              </a:solidFill>
              <a:latin typeface="Orly's Font 2" pitchFamily="66" charset="0"/>
            </a:endParaRPr>
          </a:p>
        </p:txBody>
      </p:sp>
      <p:sp>
        <p:nvSpPr>
          <p:cNvPr id="37" name="Text Placeholder 3"/>
          <p:cNvSpPr txBox="1">
            <a:spLocks/>
          </p:cNvSpPr>
          <p:nvPr/>
        </p:nvSpPr>
        <p:spPr bwMode="auto">
          <a:xfrm>
            <a:off x="2724148" y="4848880"/>
            <a:ext cx="8413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+ 3</a:t>
            </a:r>
            <a:endParaRPr lang="en-US" sz="2800" dirty="0">
              <a:solidFill>
                <a:schemeClr val="accent5"/>
              </a:solidFill>
              <a:latin typeface="Orly's Font 2" pitchFamily="66" charset="0"/>
            </a:endParaRPr>
          </a:p>
        </p:txBody>
      </p:sp>
      <p:sp>
        <p:nvSpPr>
          <p:cNvPr id="38" name="Text Placeholder 3"/>
          <p:cNvSpPr txBox="1">
            <a:spLocks/>
          </p:cNvSpPr>
          <p:nvPr/>
        </p:nvSpPr>
        <p:spPr bwMode="auto">
          <a:xfrm>
            <a:off x="2197277" y="4850561"/>
            <a:ext cx="5109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5"/>
                </a:solidFill>
                <a:latin typeface="Orly's Font 2" pitchFamily="66" charset="0"/>
              </a:rPr>
              <a:t>3</a:t>
            </a:r>
          </a:p>
        </p:txBody>
      </p:sp>
      <p:sp>
        <p:nvSpPr>
          <p:cNvPr id="39" name="Text Placeholder 3"/>
          <p:cNvSpPr txBox="1">
            <a:spLocks/>
          </p:cNvSpPr>
          <p:nvPr/>
        </p:nvSpPr>
        <p:spPr bwMode="auto">
          <a:xfrm>
            <a:off x="5023029" y="4818105"/>
            <a:ext cx="10348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 12</a:t>
            </a:r>
            <a:endParaRPr lang="en-US" sz="2800" dirty="0">
              <a:solidFill>
                <a:schemeClr val="accent5"/>
              </a:solidFill>
              <a:latin typeface="Orly's Font 2" pitchFamily="66" charset="0"/>
            </a:endParaRPr>
          </a:p>
        </p:txBody>
      </p:sp>
      <p:sp>
        <p:nvSpPr>
          <p:cNvPr id="40" name="Rectangle 39"/>
          <p:cNvSpPr/>
          <p:nvPr/>
        </p:nvSpPr>
        <p:spPr>
          <a:xfrm>
            <a:off x="2708254" y="1339084"/>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Rectangle 40"/>
          <p:cNvSpPr/>
          <p:nvPr/>
        </p:nvSpPr>
        <p:spPr>
          <a:xfrm>
            <a:off x="3927798" y="1339084"/>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Rectangle 41"/>
          <p:cNvSpPr/>
          <p:nvPr/>
        </p:nvSpPr>
        <p:spPr>
          <a:xfrm>
            <a:off x="5156523" y="1339084"/>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3" name="Rectangle 42"/>
          <p:cNvSpPr/>
          <p:nvPr/>
        </p:nvSpPr>
        <p:spPr>
          <a:xfrm>
            <a:off x="2708254" y="2220761"/>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Rectangle 43"/>
          <p:cNvSpPr/>
          <p:nvPr/>
        </p:nvSpPr>
        <p:spPr>
          <a:xfrm>
            <a:off x="3927798" y="2220761"/>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Rectangle 44"/>
          <p:cNvSpPr/>
          <p:nvPr/>
        </p:nvSpPr>
        <p:spPr>
          <a:xfrm>
            <a:off x="5156523" y="2220761"/>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Rectangle 45"/>
          <p:cNvSpPr/>
          <p:nvPr/>
        </p:nvSpPr>
        <p:spPr>
          <a:xfrm>
            <a:off x="2701366" y="3106302"/>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Rectangle 46"/>
          <p:cNvSpPr/>
          <p:nvPr/>
        </p:nvSpPr>
        <p:spPr>
          <a:xfrm>
            <a:off x="3927798" y="3106302"/>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Rectangle 47"/>
          <p:cNvSpPr/>
          <p:nvPr/>
        </p:nvSpPr>
        <p:spPr>
          <a:xfrm>
            <a:off x="5156523" y="3106302"/>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Rectangle 48"/>
          <p:cNvSpPr/>
          <p:nvPr/>
        </p:nvSpPr>
        <p:spPr>
          <a:xfrm>
            <a:off x="2701366" y="4012447"/>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Rectangle 49"/>
          <p:cNvSpPr/>
          <p:nvPr/>
        </p:nvSpPr>
        <p:spPr>
          <a:xfrm>
            <a:off x="3933536" y="3997862"/>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Rectangle 50"/>
          <p:cNvSpPr/>
          <p:nvPr/>
        </p:nvSpPr>
        <p:spPr>
          <a:xfrm>
            <a:off x="5170293" y="3997862"/>
            <a:ext cx="816091" cy="610393"/>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Text Placeholder 3"/>
          <p:cNvSpPr txBox="1">
            <a:spLocks/>
          </p:cNvSpPr>
          <p:nvPr/>
        </p:nvSpPr>
        <p:spPr bwMode="auto">
          <a:xfrm>
            <a:off x="2879078" y="1392980"/>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a:t>
            </a:r>
            <a:endParaRPr lang="en-US" sz="2800" dirty="0">
              <a:solidFill>
                <a:schemeClr val="accent5"/>
              </a:solidFill>
              <a:latin typeface="Orly's Font 2" pitchFamily="66" charset="0"/>
            </a:endParaRPr>
          </a:p>
        </p:txBody>
      </p:sp>
      <p:sp>
        <p:nvSpPr>
          <p:cNvPr id="53" name="Text Placeholder 3"/>
          <p:cNvSpPr txBox="1">
            <a:spLocks/>
          </p:cNvSpPr>
          <p:nvPr/>
        </p:nvSpPr>
        <p:spPr bwMode="auto">
          <a:xfrm>
            <a:off x="4156411" y="1392981"/>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5"/>
                </a:solidFill>
                <a:latin typeface="Orly's Font 2" pitchFamily="66" charset="0"/>
              </a:rPr>
              <a:t>2</a:t>
            </a:r>
          </a:p>
        </p:txBody>
      </p:sp>
      <p:sp>
        <p:nvSpPr>
          <p:cNvPr id="54" name="Text Placeholder 3"/>
          <p:cNvSpPr txBox="1">
            <a:spLocks/>
          </p:cNvSpPr>
          <p:nvPr/>
        </p:nvSpPr>
        <p:spPr bwMode="auto">
          <a:xfrm>
            <a:off x="5341693" y="1395572"/>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3</a:t>
            </a:r>
            <a:endParaRPr lang="en-US" sz="2800" dirty="0">
              <a:solidFill>
                <a:schemeClr val="accent5"/>
              </a:solidFill>
              <a:latin typeface="Orly's Font 2" pitchFamily="66" charset="0"/>
            </a:endParaRPr>
          </a:p>
        </p:txBody>
      </p:sp>
      <p:sp>
        <p:nvSpPr>
          <p:cNvPr id="55" name="Text Placeholder 3"/>
          <p:cNvSpPr txBox="1">
            <a:spLocks/>
          </p:cNvSpPr>
          <p:nvPr/>
        </p:nvSpPr>
        <p:spPr bwMode="auto">
          <a:xfrm>
            <a:off x="2879078" y="2292926"/>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4</a:t>
            </a:r>
            <a:endParaRPr lang="en-US" sz="2800" dirty="0">
              <a:solidFill>
                <a:schemeClr val="accent5"/>
              </a:solidFill>
              <a:latin typeface="Orly's Font 2" pitchFamily="66" charset="0"/>
            </a:endParaRPr>
          </a:p>
        </p:txBody>
      </p:sp>
      <p:sp>
        <p:nvSpPr>
          <p:cNvPr id="56" name="Text Placeholder 3"/>
          <p:cNvSpPr txBox="1">
            <a:spLocks/>
          </p:cNvSpPr>
          <p:nvPr/>
        </p:nvSpPr>
        <p:spPr bwMode="auto">
          <a:xfrm>
            <a:off x="4063824" y="2292925"/>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5</a:t>
            </a:r>
            <a:endParaRPr lang="en-US" sz="2800" dirty="0">
              <a:solidFill>
                <a:schemeClr val="accent5"/>
              </a:solidFill>
              <a:latin typeface="Orly's Font 2" pitchFamily="66" charset="0"/>
            </a:endParaRPr>
          </a:p>
        </p:txBody>
      </p:sp>
      <p:sp>
        <p:nvSpPr>
          <p:cNvPr id="57" name="Text Placeholder 3"/>
          <p:cNvSpPr txBox="1">
            <a:spLocks/>
          </p:cNvSpPr>
          <p:nvPr/>
        </p:nvSpPr>
        <p:spPr bwMode="auto">
          <a:xfrm>
            <a:off x="5310099" y="2268538"/>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6</a:t>
            </a:r>
            <a:endParaRPr lang="en-US" sz="2800" dirty="0">
              <a:solidFill>
                <a:schemeClr val="accent5"/>
              </a:solidFill>
              <a:latin typeface="Orly's Font 2" pitchFamily="66" charset="0"/>
            </a:endParaRPr>
          </a:p>
        </p:txBody>
      </p:sp>
      <p:sp>
        <p:nvSpPr>
          <p:cNvPr id="58" name="Text Placeholder 3"/>
          <p:cNvSpPr txBox="1">
            <a:spLocks/>
          </p:cNvSpPr>
          <p:nvPr/>
        </p:nvSpPr>
        <p:spPr bwMode="auto">
          <a:xfrm>
            <a:off x="2869437" y="3169233"/>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7</a:t>
            </a:r>
            <a:endParaRPr lang="en-US" sz="2800" dirty="0">
              <a:solidFill>
                <a:schemeClr val="accent5"/>
              </a:solidFill>
              <a:latin typeface="Orly's Font 2" pitchFamily="66" charset="0"/>
            </a:endParaRPr>
          </a:p>
        </p:txBody>
      </p:sp>
      <p:sp>
        <p:nvSpPr>
          <p:cNvPr id="59" name="Text Placeholder 3"/>
          <p:cNvSpPr txBox="1">
            <a:spLocks/>
          </p:cNvSpPr>
          <p:nvPr/>
        </p:nvSpPr>
        <p:spPr bwMode="auto">
          <a:xfrm>
            <a:off x="4138393" y="3169233"/>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8</a:t>
            </a:r>
            <a:endParaRPr lang="en-US" sz="2800" dirty="0">
              <a:solidFill>
                <a:schemeClr val="accent5"/>
              </a:solidFill>
              <a:latin typeface="Orly's Font 2" pitchFamily="66" charset="0"/>
            </a:endParaRPr>
          </a:p>
        </p:txBody>
      </p:sp>
      <p:sp>
        <p:nvSpPr>
          <p:cNvPr id="60" name="Text Placeholder 3"/>
          <p:cNvSpPr txBox="1">
            <a:spLocks/>
          </p:cNvSpPr>
          <p:nvPr/>
        </p:nvSpPr>
        <p:spPr bwMode="auto">
          <a:xfrm>
            <a:off x="5341693" y="3189588"/>
            <a:ext cx="74068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9</a:t>
            </a:r>
            <a:endParaRPr lang="en-US" sz="2800" dirty="0">
              <a:solidFill>
                <a:schemeClr val="accent5"/>
              </a:solidFill>
              <a:latin typeface="Orly's Font 2" pitchFamily="66" charset="0"/>
            </a:endParaRPr>
          </a:p>
        </p:txBody>
      </p:sp>
      <p:sp>
        <p:nvSpPr>
          <p:cNvPr id="61" name="Text Placeholder 3"/>
          <p:cNvSpPr txBox="1">
            <a:spLocks/>
          </p:cNvSpPr>
          <p:nvPr/>
        </p:nvSpPr>
        <p:spPr bwMode="auto">
          <a:xfrm>
            <a:off x="2767457" y="4098805"/>
            <a:ext cx="92585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10</a:t>
            </a:r>
            <a:endParaRPr lang="en-US" sz="2800" dirty="0">
              <a:solidFill>
                <a:schemeClr val="accent5"/>
              </a:solidFill>
              <a:latin typeface="Orly's Font 2" pitchFamily="66" charset="0"/>
            </a:endParaRPr>
          </a:p>
        </p:txBody>
      </p:sp>
      <p:sp>
        <p:nvSpPr>
          <p:cNvPr id="62" name="Text Placeholder 3"/>
          <p:cNvSpPr txBox="1">
            <a:spLocks/>
          </p:cNvSpPr>
          <p:nvPr/>
        </p:nvSpPr>
        <p:spPr bwMode="auto">
          <a:xfrm>
            <a:off x="4063826" y="4084218"/>
            <a:ext cx="92585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11</a:t>
            </a:r>
            <a:endParaRPr lang="en-US" sz="2800" dirty="0">
              <a:solidFill>
                <a:schemeClr val="accent5"/>
              </a:solidFill>
              <a:latin typeface="Orly's Font 2" pitchFamily="66" charset="0"/>
            </a:endParaRPr>
          </a:p>
        </p:txBody>
      </p:sp>
      <p:sp>
        <p:nvSpPr>
          <p:cNvPr id="63" name="Text Placeholder 3"/>
          <p:cNvSpPr txBox="1">
            <a:spLocks/>
          </p:cNvSpPr>
          <p:nvPr/>
        </p:nvSpPr>
        <p:spPr bwMode="auto">
          <a:xfrm>
            <a:off x="5249107" y="4084217"/>
            <a:ext cx="925851" cy="69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12</a:t>
            </a:r>
            <a:endParaRPr lang="en-US" sz="2800" dirty="0">
              <a:solidFill>
                <a:schemeClr val="accent5"/>
              </a:solidFill>
              <a:latin typeface="Orly's Font 2" pitchFamily="66" charset="0"/>
            </a:endParaRPr>
          </a:p>
        </p:txBody>
      </p:sp>
      <p:sp>
        <p:nvSpPr>
          <p:cNvPr id="64" name="Text Placeholder 3"/>
          <p:cNvSpPr txBox="1">
            <a:spLocks/>
          </p:cNvSpPr>
          <p:nvPr/>
        </p:nvSpPr>
        <p:spPr bwMode="auto">
          <a:xfrm>
            <a:off x="6885400" y="1480855"/>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5"/>
                </a:solidFill>
                <a:latin typeface="Orly's Font 2" pitchFamily="66" charset="0"/>
              </a:rPr>
              <a:t>3</a:t>
            </a:r>
          </a:p>
        </p:txBody>
      </p:sp>
      <p:cxnSp>
        <p:nvCxnSpPr>
          <p:cNvPr id="65" name="Straight Arrow Connector 64"/>
          <p:cNvCxnSpPr/>
          <p:nvPr/>
        </p:nvCxnSpPr>
        <p:spPr>
          <a:xfrm>
            <a:off x="6050780" y="1644280"/>
            <a:ext cx="762000" cy="0"/>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sp>
        <p:nvSpPr>
          <p:cNvPr id="66" name="Text Placeholder 3"/>
          <p:cNvSpPr txBox="1">
            <a:spLocks/>
          </p:cNvSpPr>
          <p:nvPr/>
        </p:nvSpPr>
        <p:spPr bwMode="auto">
          <a:xfrm>
            <a:off x="6910396" y="2362532"/>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6</a:t>
            </a:r>
            <a:endParaRPr lang="en-US" sz="2800" dirty="0">
              <a:solidFill>
                <a:schemeClr val="accent5"/>
              </a:solidFill>
              <a:latin typeface="Orly's Font 2" pitchFamily="66" charset="0"/>
            </a:endParaRPr>
          </a:p>
        </p:txBody>
      </p:sp>
      <p:cxnSp>
        <p:nvCxnSpPr>
          <p:cNvPr id="67" name="Straight Arrow Connector 66"/>
          <p:cNvCxnSpPr/>
          <p:nvPr/>
        </p:nvCxnSpPr>
        <p:spPr>
          <a:xfrm>
            <a:off x="6075776" y="2525957"/>
            <a:ext cx="762000" cy="0"/>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sp>
        <p:nvSpPr>
          <p:cNvPr id="68" name="Text Placeholder 3"/>
          <p:cNvSpPr txBox="1">
            <a:spLocks/>
          </p:cNvSpPr>
          <p:nvPr/>
        </p:nvSpPr>
        <p:spPr bwMode="auto">
          <a:xfrm>
            <a:off x="6916994" y="3248073"/>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9</a:t>
            </a:r>
            <a:endParaRPr lang="en-US" sz="2800" dirty="0">
              <a:solidFill>
                <a:schemeClr val="accent5"/>
              </a:solidFill>
              <a:latin typeface="Orly's Font 2" pitchFamily="66" charset="0"/>
            </a:endParaRPr>
          </a:p>
        </p:txBody>
      </p:sp>
      <p:cxnSp>
        <p:nvCxnSpPr>
          <p:cNvPr id="69" name="Straight Arrow Connector 68"/>
          <p:cNvCxnSpPr/>
          <p:nvPr/>
        </p:nvCxnSpPr>
        <p:spPr>
          <a:xfrm>
            <a:off x="6082374" y="3411498"/>
            <a:ext cx="762000" cy="0"/>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sp>
        <p:nvSpPr>
          <p:cNvPr id="70" name="Text Placeholder 3"/>
          <p:cNvSpPr txBox="1">
            <a:spLocks/>
          </p:cNvSpPr>
          <p:nvPr/>
        </p:nvSpPr>
        <p:spPr bwMode="auto">
          <a:xfrm>
            <a:off x="6965180" y="4099620"/>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12</a:t>
            </a:r>
            <a:endParaRPr lang="en-US" sz="2800" dirty="0">
              <a:solidFill>
                <a:schemeClr val="accent5"/>
              </a:solidFill>
              <a:latin typeface="Orly's Font 2" pitchFamily="66" charset="0"/>
            </a:endParaRPr>
          </a:p>
        </p:txBody>
      </p:sp>
      <p:cxnSp>
        <p:nvCxnSpPr>
          <p:cNvPr id="71" name="Straight Arrow Connector 70"/>
          <p:cNvCxnSpPr/>
          <p:nvPr/>
        </p:nvCxnSpPr>
        <p:spPr>
          <a:xfrm>
            <a:off x="6130560" y="4263045"/>
            <a:ext cx="762000" cy="0"/>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4737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3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80"/>
                                  </p:iterate>
                                  <p:childTnLst>
                                    <p:set>
                                      <p:cBhvr>
                                        <p:cTn id="18" dur="1" fill="hold">
                                          <p:stCondLst>
                                            <p:cond delay="0"/>
                                          </p:stCondLst>
                                        </p:cTn>
                                        <p:tgtEl>
                                          <p:spTgt spid="3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80"/>
                                  </p:iterate>
                                  <p:childTnLst>
                                    <p:set>
                                      <p:cBhvr>
                                        <p:cTn id="22"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type="lt">
                                    <p:tmAbs val="80"/>
                                  </p:iterate>
                                  <p:childTnLst>
                                    <p:set>
                                      <p:cBhvr>
                                        <p:cTn id="26"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bldP spid="35" grpId="0" build="p"/>
      <p:bldP spid="36" grpId="0" build="p"/>
      <p:bldP spid="37" grpId="0" build="p"/>
      <p:bldP spid="38" grpId="0" build="p"/>
      <p:bldP spid="39" grpId="0" build="p"/>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6961</TotalTime>
  <Words>743</Words>
  <Application>Microsoft Office PowerPoint</Application>
  <PresentationFormat>On-screen Show (16:10)</PresentationFormat>
  <Paragraphs>77</Paragraphs>
  <Slides>10</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Orly's Font 2</vt:lpstr>
      <vt:lpstr>Courier New</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299</cp:revision>
  <dcterms:created xsi:type="dcterms:W3CDTF">2011-06-12T17:04:43Z</dcterms:created>
  <dcterms:modified xsi:type="dcterms:W3CDTF">2015-06-07T12:27:49Z</dcterms:modified>
</cp:coreProperties>
</file>